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44"/>
  </p:notesMasterIdLst>
  <p:handoutMasterIdLst>
    <p:handoutMasterId r:id="rId45"/>
  </p:handoutMasterIdLst>
  <p:sldIdLst>
    <p:sldId id="281" r:id="rId5"/>
    <p:sldId id="385" r:id="rId6"/>
    <p:sldId id="392" r:id="rId7"/>
    <p:sldId id="386" r:id="rId8"/>
    <p:sldId id="387" r:id="rId9"/>
    <p:sldId id="431" r:id="rId10"/>
    <p:sldId id="433" r:id="rId11"/>
    <p:sldId id="394" r:id="rId12"/>
    <p:sldId id="445" r:id="rId13"/>
    <p:sldId id="412" r:id="rId14"/>
    <p:sldId id="435" r:id="rId15"/>
    <p:sldId id="436" r:id="rId16"/>
    <p:sldId id="437" r:id="rId17"/>
    <p:sldId id="439" r:id="rId18"/>
    <p:sldId id="444" r:id="rId19"/>
    <p:sldId id="441" r:id="rId20"/>
    <p:sldId id="442" r:id="rId21"/>
    <p:sldId id="443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4" r:id="rId30"/>
    <p:sldId id="455" r:id="rId31"/>
    <p:sldId id="457" r:id="rId32"/>
    <p:sldId id="456" r:id="rId33"/>
    <p:sldId id="458" r:id="rId34"/>
    <p:sldId id="459" r:id="rId35"/>
    <p:sldId id="460" r:id="rId36"/>
    <p:sldId id="462" r:id="rId37"/>
    <p:sldId id="463" r:id="rId38"/>
    <p:sldId id="461" r:id="rId39"/>
    <p:sldId id="464" r:id="rId40"/>
    <p:sldId id="420" r:id="rId41"/>
    <p:sldId id="432" r:id="rId42"/>
    <p:sldId id="430" r:id="rId43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46"/>
    </p:embeddedFont>
    <p:embeddedFont>
      <p:font typeface="楷体" panose="02010609060101010101" pitchFamily="49" charset="-122"/>
      <p:regular r:id="rId47"/>
    </p:embeddedFont>
    <p:embeddedFont>
      <p:font typeface="微软雅黑" panose="020B0503020204020204" pitchFamily="34" charset="-122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B1C19B43-EE9D-4DFD-9410-88C624084D1C}">
          <p14:sldIdLst>
            <p14:sldId id="281"/>
          </p14:sldIdLst>
        </p14:section>
        <p14:section name="自我介绍" id="{A8874CCE-217A-405C-B73A-F20894D604A9}">
          <p14:sldIdLst>
            <p14:sldId id="385"/>
          </p14:sldIdLst>
        </p14:section>
        <p14:section name="课程安排" id="{C21FE9B3-B5A7-4BE0-A0A4-2C4D8AB5FB57}">
          <p14:sldIdLst>
            <p14:sldId id="392"/>
            <p14:sldId id="386"/>
            <p14:sldId id="387"/>
          </p14:sldIdLst>
        </p14:section>
        <p14:section name="第二天" id="{D91B0F36-D2AC-4418-AE26-0D5485878F81}">
          <p14:sldIdLst>
            <p14:sldId id="431"/>
            <p14:sldId id="433"/>
            <p14:sldId id="394"/>
            <p14:sldId id="445"/>
            <p14:sldId id="412"/>
            <p14:sldId id="435"/>
            <p14:sldId id="436"/>
            <p14:sldId id="437"/>
            <p14:sldId id="439"/>
            <p14:sldId id="444"/>
            <p14:sldId id="441"/>
            <p14:sldId id="442"/>
            <p14:sldId id="443"/>
            <p14:sldId id="446"/>
            <p14:sldId id="447"/>
            <p14:sldId id="448"/>
            <p14:sldId id="449"/>
            <p14:sldId id="450"/>
            <p14:sldId id="451"/>
            <p14:sldId id="452"/>
            <p14:sldId id="454"/>
            <p14:sldId id="455"/>
            <p14:sldId id="457"/>
            <p14:sldId id="456"/>
            <p14:sldId id="458"/>
            <p14:sldId id="459"/>
            <p14:sldId id="460"/>
            <p14:sldId id="462"/>
            <p14:sldId id="463"/>
            <p14:sldId id="461"/>
            <p14:sldId id="464"/>
            <p14:sldId id="420"/>
            <p14:sldId id="432"/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D26"/>
    <a:srgbClr val="676767"/>
    <a:srgbClr val="017ACD"/>
    <a:srgbClr val="686868"/>
    <a:srgbClr val="007BCC"/>
    <a:srgbClr val="77787A"/>
    <a:srgbClr val="FBD5D5"/>
    <a:srgbClr val="17375E"/>
    <a:srgbClr val="EFF7FF"/>
    <a:srgbClr val="79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2" autoAdjust="0"/>
    <p:restoredTop sz="94620" autoAdjust="0"/>
  </p:normalViewPr>
  <p:slideViewPr>
    <p:cSldViewPr>
      <p:cViewPr varScale="1">
        <p:scale>
          <a:sx n="139" d="100"/>
          <a:sy n="139" d="100"/>
        </p:scale>
        <p:origin x="27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070163-C5F3-440B-9CC8-2F6C5073E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A71028-407B-4869-BE24-F22899A34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fld id="{3BF9BEBB-0C8C-448F-8B1E-AB3D3A63D298}" type="datetimeFigureOut">
              <a:rPr lang="zh-CN" altLang="en-US"/>
              <a:pPr>
                <a:defRPr/>
              </a:pPr>
              <a:t>2020/3/6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E6499-8B46-4BFE-9C47-2D12F606E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1A759-2D72-46DE-964D-133FA0F9D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6C04FFA-30FB-4789-AF0D-FE45D693E85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B05004D-ABEC-4E18-A85A-8C220EC8E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A289A7-9BC8-4A1E-81F0-DA5561202D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C6C0DFE-995E-4476-9553-BCD59C7C9BF9}" type="datetimeFigureOut">
              <a:rPr lang="zh-CN" altLang="en-US"/>
              <a:pPr>
                <a:defRPr/>
              </a:pPr>
              <a:t>2020/3/6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8E8FBE5-F536-40FF-8944-FA81976D0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6C1DF88-90BF-48F3-B06B-77CE0F499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7D69D-2C35-4B8F-8821-DB4F97F6C7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4F51E5-2BB5-45F6-816A-806EAAA5F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6D2325-92D3-44C5-B559-71D9348616A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4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579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64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7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69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5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82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4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1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98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6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49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4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32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84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46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01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78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18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1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2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0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1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95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4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31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64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8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61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66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84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0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43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70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theme" Target="../theme/theme1.xml"/><Relationship Id="rId21" Type="http://schemas.openxmlformats.org/officeDocument/2006/relationships/image" Target="../media/image18.emf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19" Type="http://schemas.openxmlformats.org/officeDocument/2006/relationships/image" Target="../media/image16.emf"/><Relationship Id="rId4" Type="http://schemas.openxmlformats.org/officeDocument/2006/relationships/image" Target="../media/image1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CB23BAB3-6298-4828-AF6D-9C403BEAF4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5BEC759E-D9CF-4349-BB66-55D735C90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ECF2572-0066-4843-96AB-D2BA6D315615}"/>
              </a:ext>
            </a:extLst>
          </p:cNvPr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F3D269D-E57A-4073-AE7E-077C276ABB45}"/>
              </a:ext>
            </a:extLst>
          </p:cNvPr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9DB3E3FF-14AA-4F83-8A65-09D12620F0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0EE2274-CB34-4EF2-B416-B2E81231F6FD}"/>
              </a:ext>
            </a:extLst>
          </p:cNvPr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3DDD1BE1-A2CF-454E-8012-C130959297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EC33554A-6702-4573-AC0B-5F5B54A9F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1286329-58CF-4BC0-A16D-A4796C8A25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AB70B41-3D4A-41AD-9AAB-A85C6B2B7541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95C8E7E2-D9C0-4D97-848D-8D9B834E5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8CC36C1B-22ED-41ED-90D8-9240CFF43A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1404E01C-4BFC-4768-990E-489C8F5208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A4908AC-4962-422B-8D34-410BE944F5FD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845A2D72-AC54-4D34-91A0-BDD04611A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2ADBF3ED-23D2-4F5C-806F-3AA55D4E3D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B33F14E-FF1B-4F83-8616-65DC67D5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142383C5-BBA8-4C7C-B835-B2038B8E7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7F3360C8-C339-4ABA-AA32-F36DD51AA3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DA559A23-CA00-4D7D-BB1A-84AB7AE08C5E}"/>
              </a:ext>
            </a:extLst>
          </p:cNvPr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FF3370C8-B496-4A4A-B5AE-55CD7658F9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BA2B1370-40C4-4D72-AC59-A7ED742B190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87E0E7B-77C0-4511-9F7E-7324D9DE1BDF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6C7D673E-1BFF-49AA-9811-586E8D4B8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F8A730D8-A406-4A5F-944E-0809645165A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2BD6311-820B-4243-8285-EE755F501CCC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A3F01409-74DB-41C9-BE42-EE5B02FA6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84783B08-18FB-4922-98E1-8BF1471196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4CEEC0A-FE49-4E3F-9354-5C393F3F420B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D22404B7-8281-4AE8-B40E-E494CDD09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DDCEDF3E-7CA4-4933-8D5F-89708B07D5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201F855-1C95-4216-9E18-4368AE0B53C7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51264358-D948-4854-BC5E-2BA8419AE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9FB9AF9D-3C98-4DA7-8060-4194B8B6D9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5BEFD67-DBF8-488B-8CF5-DC7CCF541F79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3554A718-200E-40D2-A1FB-AC14E40F7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58EC3786-7ADF-4C1A-86EB-1CE0920639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DB400933-7AAB-4CAF-8B7A-AD94C1ED39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6754B2E-29FF-47BB-A65C-3DFFF26CF756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7C6EE507-DE83-4EB3-BD8E-C23D54C36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59D5DD6D-FC4C-4BA7-980D-CD382A6402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5F9EEC5-31C8-457A-95F9-03D586354435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136AA8A5-D74A-4265-8527-128019E56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92637580-065C-449F-96B1-DD6F5A53FC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777E11BE-A2B2-44B5-B4B2-994E9B17F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8E27F3DE-1D87-4347-90A1-49E6DC506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0ACF9684-25AF-44A4-A1CB-E0775511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B43E441-9DD1-4FFD-BE3B-85B4483D9924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D344DD12-7B2C-4EDA-AB03-440A2682BB97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3706740 w 1180531"/>
              <a:gd name="T1" fmla="*/ 0 h 577560"/>
              <a:gd name="T2" fmla="*/ 13706740 w 1180531"/>
              <a:gd name="T3" fmla="*/ 5444423 h 577560"/>
              <a:gd name="T4" fmla="*/ 12365510 w 1180531"/>
              <a:gd name="T5" fmla="*/ 6805598 h 577560"/>
              <a:gd name="T6" fmla="*/ 1341216 w 1180531"/>
              <a:gd name="T7" fmla="*/ 6805598 h 577560"/>
              <a:gd name="T8" fmla="*/ 0 w 1180531"/>
              <a:gd name="T9" fmla="*/ 5444423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0AB1A1C3-4C62-453D-970D-3B1E6B7E1E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ACEB23B9-9B6D-4F87-82B1-571356167D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6136450-B150-4533-87F5-D6E689E77E12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9356F288-7475-4FD9-9268-45F28FC95CAE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3706740 w 1180531"/>
              <a:gd name="T1" fmla="*/ 0 h 577560"/>
              <a:gd name="T2" fmla="*/ 13706740 w 1180531"/>
              <a:gd name="T3" fmla="*/ 5444423 h 577560"/>
              <a:gd name="T4" fmla="*/ 12365510 w 1180531"/>
              <a:gd name="T5" fmla="*/ 6805598 h 577560"/>
              <a:gd name="T6" fmla="*/ 1341216 w 1180531"/>
              <a:gd name="T7" fmla="*/ 6805598 h 577560"/>
              <a:gd name="T8" fmla="*/ 0 w 1180531"/>
              <a:gd name="T9" fmla="*/ 5444423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6C5C5337-C46A-486D-BF90-FDD7BEA66C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8D41ADE2-EA85-4042-8A4E-A4B2B828D4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22DA4E15-6B47-42E6-9464-2FB49BB34B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210C60E9-8D72-4E91-AF77-DC1531AB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881DF6D-8107-48C4-8512-B6C23C521057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9ED643F-8428-4C95-B1FB-7BAFCACE8C7B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outer.vuejs.org/z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.eleme.cn/#/zh-CN/component/install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lement.eleme.cn/#/zh-CN/component/quickstar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.eleme.cn/#/zh-CN/component/butt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.eleme.cn/#/zh-CN/component/messa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.eleme.cn/#/zh-CN/component/tab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.eleme.cn/#/zh-CN/component/pagina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.eleme.cn/#/zh-CN/component/carouse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i.vuejs.org/zh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66B03-8D81-425D-A40D-ECBFF32BAF1F}"/>
              </a:ext>
            </a:extLst>
          </p:cNvPr>
          <p:cNvSpPr txBox="1"/>
          <p:nvPr/>
        </p:nvSpPr>
        <p:spPr>
          <a:xfrm>
            <a:off x="2177764" y="2067694"/>
            <a:ext cx="4799712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技术栈进阶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day02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536514-757D-46A3-A698-792480629E05}"/>
              </a:ext>
            </a:extLst>
          </p:cNvPr>
          <p:cNvSpPr txBox="1"/>
          <p:nvPr/>
        </p:nvSpPr>
        <p:spPr>
          <a:xfrm>
            <a:off x="2915816" y="2859782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黑马程序员深圳校区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前端教研部</a:t>
            </a:r>
          </a:p>
        </p:txBody>
      </p:sp>
      <p:pic>
        <p:nvPicPr>
          <p:cNvPr id="8" name="图片 7" descr="一些文字和图案&#10;&#10;描述已自动生成">
            <a:extLst>
              <a:ext uri="{FF2B5EF4-FFF2-40B4-BE49-F238E27FC236}">
                <a16:creationId xmlns:a16="http://schemas.microsoft.com/office/drawing/2014/main" id="{B283B36F-B8E5-465D-BA8D-F304C16F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246903"/>
            <a:ext cx="1297491" cy="134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408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环境配置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Node.js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安装成功的情况下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通过命令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install -g @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/cli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安装一个小工具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9C989C-9904-450C-9F29-54B82D44F46D}"/>
              </a:ext>
            </a:extLst>
          </p:cNvPr>
          <p:cNvSpPr/>
          <p:nvPr/>
        </p:nvSpPr>
        <p:spPr>
          <a:xfrm>
            <a:off x="517122" y="2834521"/>
            <a:ext cx="59843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这步不成功，没关系</a:t>
            </a:r>
            <a:endParaRPr lang="en-US" altLang="zh-CN" sz="500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CEBE09-9148-4C7F-9FCD-766D5F6EAB58}"/>
              </a:ext>
            </a:extLst>
          </p:cNvPr>
          <p:cNvSpPr txBox="1"/>
          <p:nvPr/>
        </p:nvSpPr>
        <p:spPr>
          <a:xfrm>
            <a:off x="467543" y="1666576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如果失败了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226D2-9D37-46BD-8960-9C9B242B4B34}"/>
              </a:ext>
            </a:extLst>
          </p:cNvPr>
          <p:cNvSpPr txBox="1"/>
          <p:nvPr/>
        </p:nvSpPr>
        <p:spPr>
          <a:xfrm>
            <a:off x="467543" y="2042081"/>
            <a:ext cx="440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先输入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install -g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安装一个小工具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cnpm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CCBAD6-9AA6-4116-9432-009F4F136A8B}"/>
              </a:ext>
            </a:extLst>
          </p:cNvPr>
          <p:cNvSpPr txBox="1"/>
          <p:nvPr/>
        </p:nvSpPr>
        <p:spPr>
          <a:xfrm>
            <a:off x="467543" y="2417584"/>
            <a:ext cx="6737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成功之后再输入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install -g @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/cli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通过刚刚安装的工具 来安装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</a:p>
        </p:txBody>
      </p:sp>
    </p:spTree>
    <p:extLst>
      <p:ext uri="{BB962C8B-B14F-4D97-AF65-F5344CB8AC3E}">
        <p14:creationId xmlns:p14="http://schemas.microsoft.com/office/powerpoint/2010/main" val="410049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80264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项目创建及运行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4" y="1203598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在想要创建项目的文件夹下输入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create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项目名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4" y="1563638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调整一下设置，然后回车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9C989C-9904-450C-9F29-54B82D44F46D}"/>
              </a:ext>
            </a:extLst>
          </p:cNvPr>
          <p:cNvSpPr/>
          <p:nvPr/>
        </p:nvSpPr>
        <p:spPr>
          <a:xfrm>
            <a:off x="517122" y="2834521"/>
            <a:ext cx="598433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创建不成功，没关系</a:t>
            </a:r>
            <a:endParaRPr lang="en-US" altLang="zh-CN" sz="5000" b="1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7E05D5-DB84-4DAB-AFDF-07D7FF52E186}"/>
              </a:ext>
            </a:extLst>
          </p:cNvPr>
          <p:cNvSpPr txBox="1"/>
          <p:nvPr/>
        </p:nvSpPr>
        <p:spPr>
          <a:xfrm>
            <a:off x="467544" y="1923678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如果成功了，依次输入最后出现的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提示代码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D67CF6-C29F-415F-9BA8-A93BFA6B678F}"/>
              </a:ext>
            </a:extLst>
          </p:cNvPr>
          <p:cNvSpPr txBox="1"/>
          <p:nvPr/>
        </p:nvSpPr>
        <p:spPr>
          <a:xfrm>
            <a:off x="486386" y="2283718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稍等片刻，在浏览器中输入出现的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即可访问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8B45D-9570-435C-A660-5616A0C5D7D5}"/>
              </a:ext>
            </a:extLst>
          </p:cNvPr>
          <p:cNvSpPr txBox="1"/>
          <p:nvPr/>
        </p:nvSpPr>
        <p:spPr>
          <a:xfrm>
            <a:off x="463409" y="3953491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其他资料中的压缩包，解压，然后输入命令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运行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即可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505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/>
      <p:bldP spid="7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408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文件结构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自己创建，或者用创建好的项目，然后运行起来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重点关注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src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文件夹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5D622E-E093-4AAE-B63E-538032161FBB}"/>
              </a:ext>
            </a:extLst>
          </p:cNvPr>
          <p:cNvSpPr txBox="1"/>
          <p:nvPr/>
        </p:nvSpPr>
        <p:spPr>
          <a:xfrm>
            <a:off x="467543" y="166657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public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目录下可以替换图标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F93F44-D45B-4018-B806-9625BD5C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332752"/>
            <a:ext cx="4372894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70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408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头部组件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重点学习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创建的项目咋写代码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5DC948-CB9C-4C4D-8E19-2DF5B6AD1E77}"/>
              </a:ext>
            </a:extLst>
          </p:cNvPr>
          <p:cNvSpPr txBox="1"/>
          <p:nvPr/>
        </p:nvSpPr>
        <p:spPr>
          <a:xfrm>
            <a:off x="467543" y="134761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今天用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图片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明天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在用真实的标签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A5AA31-30FD-4321-98E1-4E9075A94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283718"/>
            <a:ext cx="6732240" cy="11508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6164C0-F0E9-4EFD-9437-2724640A9131}"/>
              </a:ext>
            </a:extLst>
          </p:cNvPr>
          <p:cNvSpPr txBox="1"/>
          <p:nvPr/>
        </p:nvSpPr>
        <p:spPr>
          <a:xfrm>
            <a:off x="467542" y="177966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输入框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有逻辑，用标签替代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877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408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主体组件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重点学习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创建的项目咋写代码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C67206-2A4B-4CDE-894D-3668382A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82" y="1655391"/>
            <a:ext cx="4701953" cy="28597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65FD56-76EB-4A9E-AD51-5EEBB6FF8C99}"/>
              </a:ext>
            </a:extLst>
          </p:cNvPr>
          <p:cNvSpPr txBox="1"/>
          <p:nvPr/>
        </p:nvSpPr>
        <p:spPr>
          <a:xfrm>
            <a:off x="467543" y="131196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导航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有逻辑，用标签来实现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C7BA51-1720-40CA-91D6-33A94CD4CB9D}"/>
              </a:ext>
            </a:extLst>
          </p:cNvPr>
          <p:cNvSpPr txBox="1"/>
          <p:nvPr/>
        </p:nvSpPr>
        <p:spPr>
          <a:xfrm>
            <a:off x="467543" y="1708368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中间部分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需要点击切换，先个盒子占位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890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408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重点学习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创建的项目咋写代码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65FD56-76EB-4A9E-AD51-5EEBB6FF8C99}"/>
              </a:ext>
            </a:extLst>
          </p:cNvPr>
          <p:cNvSpPr txBox="1"/>
          <p:nvPr/>
        </p:nvSpPr>
        <p:spPr>
          <a:xfrm>
            <a:off x="467543" y="1311967"/>
            <a:ext cx="548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因为这里要切换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并且也有自己的逻辑，弄个组件丢进去，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截图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走起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CF368-39F0-4522-9114-8A70759D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19744"/>
            <a:ext cx="3944143" cy="25906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6B4052-5810-4700-A665-249CA1C6910B}"/>
              </a:ext>
            </a:extLst>
          </p:cNvPr>
          <p:cNvSpPr txBox="1"/>
          <p:nvPr/>
        </p:nvSpPr>
        <p:spPr>
          <a:xfrm>
            <a:off x="467542" y="1708368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其他的页面也需要切换哦，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路由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走起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78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3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9097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690B6C-3AD9-413C-A8BB-F37A69047278}"/>
              </a:ext>
            </a:extLst>
          </p:cNvPr>
          <p:cNvSpPr txBox="1"/>
          <p:nvPr/>
        </p:nvSpPr>
        <p:spPr>
          <a:xfrm>
            <a:off x="518220" y="115510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管理多个组件切换关系的大杀器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0F6602-AE72-4103-A046-8319DACE8DF4}"/>
              </a:ext>
            </a:extLst>
          </p:cNvPr>
          <p:cNvSpPr txBox="1"/>
          <p:nvPr/>
        </p:nvSpPr>
        <p:spPr>
          <a:xfrm>
            <a:off x="518220" y="1491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用它可以做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SPA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9A4C68-F419-4C3A-8B68-F89CB5F55390}"/>
              </a:ext>
            </a:extLst>
          </p:cNvPr>
          <p:cNvSpPr txBox="1"/>
          <p:nvPr/>
        </p:nvSpPr>
        <p:spPr>
          <a:xfrm>
            <a:off x="518220" y="182815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Single Page Application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单页面应用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3FEC7E-5B11-4DBB-B24B-304D9A824F9A}"/>
              </a:ext>
            </a:extLst>
          </p:cNvPr>
          <p:cNvSpPr/>
          <p:nvPr/>
        </p:nvSpPr>
        <p:spPr>
          <a:xfrm>
            <a:off x="518220" y="2715766"/>
            <a:ext cx="2775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https://router.vuejs.org/zh/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424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9097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3F069F6-67C4-4557-B946-454F0BEF5E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25505A-3C29-44A4-8398-72593C2903D7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配置规则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6A9956F4-3CC3-431E-9CCF-867EC1E5CDB2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路由出口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53573CB-B153-47D4-8A2D-A374E7C673C8}"/>
              </a:ext>
            </a:extLst>
          </p:cNvPr>
          <p:cNvSpPr txBox="1"/>
          <p:nvPr/>
        </p:nvSpPr>
        <p:spPr>
          <a:xfrm>
            <a:off x="536568" y="2871855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声明式导航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6D8E3FA-A942-4287-B864-D325BD8EEB40}"/>
              </a:ext>
            </a:extLst>
          </p:cNvPr>
          <p:cNvSpPr txBox="1"/>
          <p:nvPr/>
        </p:nvSpPr>
        <p:spPr>
          <a:xfrm>
            <a:off x="536567" y="3518061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编程式导航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19C6C66-F6F7-4726-82FC-2314D8D232C8}"/>
              </a:ext>
            </a:extLst>
          </p:cNvPr>
          <p:cNvSpPr txBox="1"/>
          <p:nvPr/>
        </p:nvSpPr>
        <p:spPr>
          <a:xfrm>
            <a:off x="536567" y="416426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06.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路由传参</a:t>
            </a:r>
          </a:p>
        </p:txBody>
      </p:sp>
    </p:spTree>
    <p:extLst>
      <p:ext uri="{BB962C8B-B14F-4D97-AF65-F5344CB8AC3E}">
        <p14:creationId xmlns:p14="http://schemas.microsoft.com/office/powerpoint/2010/main" val="9234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自我介绍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A1EC7-26E2-46C8-A17A-B67A453AC2E6}"/>
              </a:ext>
            </a:extLst>
          </p:cNvPr>
          <p:cNvSpPr txBox="1"/>
          <p:nvPr/>
        </p:nvSpPr>
        <p:spPr>
          <a:xfrm>
            <a:off x="4094944" y="1923678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5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花姐</a:t>
            </a:r>
          </a:p>
        </p:txBody>
      </p:sp>
      <p:pic>
        <p:nvPicPr>
          <p:cNvPr id="13" name="图片 12" descr="图片包含 游戏机, 水果, 动物&#10;&#10;描述已自动生成">
            <a:extLst>
              <a:ext uri="{FF2B5EF4-FFF2-40B4-BE49-F238E27FC236}">
                <a16:creationId xmlns:a16="http://schemas.microsoft.com/office/drawing/2014/main" id="{942ACDAA-6086-4B24-A877-FE511660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59582"/>
            <a:ext cx="2850414" cy="3247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7E479-42FD-42AE-A4F7-6A8BA8FFF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7" y="889831"/>
            <a:ext cx="2242559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5231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在项目的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根目录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打开 终端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通过命令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install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-router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CEBE09-9148-4C7F-9FCD-766D5F6EAB58}"/>
              </a:ext>
            </a:extLst>
          </p:cNvPr>
          <p:cNvSpPr txBox="1"/>
          <p:nvPr/>
        </p:nvSpPr>
        <p:spPr>
          <a:xfrm>
            <a:off x="467543" y="166657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main.js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226D2-9D37-46BD-8960-9C9B242B4B34}"/>
              </a:ext>
            </a:extLst>
          </p:cNvPr>
          <p:cNvSpPr txBox="1"/>
          <p:nvPr/>
        </p:nvSpPr>
        <p:spPr>
          <a:xfrm>
            <a:off x="467543" y="2042081"/>
            <a:ext cx="1877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导入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use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一下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创建路由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挂载到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实例上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288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4935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配置规则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routes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 配置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和 路由管理的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组件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关系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CEBE09-9148-4C7F-9FCD-766D5F6EAB58}"/>
              </a:ext>
            </a:extLst>
          </p:cNvPr>
          <p:cNvSpPr txBox="1"/>
          <p:nvPr/>
        </p:nvSpPr>
        <p:spPr>
          <a:xfrm>
            <a:off x="467543" y="166657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main.js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226D2-9D37-46BD-8960-9C9B242B4B34}"/>
              </a:ext>
            </a:extLst>
          </p:cNvPr>
          <p:cNvSpPr txBox="1"/>
          <p:nvPr/>
        </p:nvSpPr>
        <p:spPr>
          <a:xfrm>
            <a:off x="467543" y="2042081"/>
            <a:ext cx="28648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导入组件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routes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属性中进行配置关系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path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设置地址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component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：设置组件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可以配置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多个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282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4935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路由出口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5660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希望匹配到的组件显示在哪里，就在哪里设置一个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router-view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标签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1FE350-A59A-4758-A308-36DE32DFDFE1}"/>
              </a:ext>
            </a:extLst>
          </p:cNvPr>
          <p:cNvSpPr txBox="1"/>
          <p:nvPr/>
        </p:nvSpPr>
        <p:spPr>
          <a:xfrm>
            <a:off x="467543" y="138448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多配置几组对应关系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862AD1-D4CA-4D8E-8E61-49D894BE921B}"/>
              </a:ext>
            </a:extLst>
          </p:cNvPr>
          <p:cNvSpPr txBox="1"/>
          <p:nvPr/>
        </p:nvSpPr>
        <p:spPr>
          <a:xfrm>
            <a:off x="467542" y="1853410"/>
            <a:ext cx="1826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discovery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发现音乐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playlists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推荐歌单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songs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:	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最新音乐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mvs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:	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最新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3023163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8141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声明式导航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router-link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标签 设置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to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属性为地址 可以实现点击切换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397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8141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编程式导航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组件中通过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this.$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router.push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可以通过代码实现切换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11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4935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-router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路由传参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在地址的后面 写上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分隔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8057B6-C059-411D-9BD7-CA5DF97B90C7}"/>
              </a:ext>
            </a:extLst>
          </p:cNvPr>
          <p:cNvSpPr txBox="1"/>
          <p:nvPr/>
        </p:nvSpPr>
        <p:spPr>
          <a:xfrm>
            <a:off x="467543" y="1300287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key=value&amp;key2=value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的方式添加参数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E4E4B9-89D3-4B55-80FE-F1E4526E2FAE}"/>
              </a:ext>
            </a:extLst>
          </p:cNvPr>
          <p:cNvSpPr txBox="1"/>
          <p:nvPr/>
        </p:nvSpPr>
        <p:spPr>
          <a:xfrm>
            <a:off x="467542" y="1685008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组件中通过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this.$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route.query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访问对应的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key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即可获取数据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14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9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9161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690B6C-3AD9-413C-A8BB-F37A69047278}"/>
              </a:ext>
            </a:extLst>
          </p:cNvPr>
          <p:cNvSpPr txBox="1"/>
          <p:nvPr/>
        </p:nvSpPr>
        <p:spPr>
          <a:xfrm>
            <a:off x="518220" y="1155105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饿了么前端推出的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组件库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0F6602-AE72-4103-A046-8319DACE8DF4}"/>
              </a:ext>
            </a:extLst>
          </p:cNvPr>
          <p:cNvSpPr txBox="1"/>
          <p:nvPr/>
        </p:nvSpPr>
        <p:spPr>
          <a:xfrm>
            <a:off x="518220" y="1491630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很多常用的功能已经写好了，直接用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5866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9161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3F069F6-67C4-4557-B946-454F0BEF5E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25505A-3C29-44A4-8398-72593C2903D7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按钮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6A9956F4-3CC3-431E-9CCF-867EC1E5CDB2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消息提示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53573CB-B153-47D4-8A2D-A374E7C673C8}"/>
              </a:ext>
            </a:extLst>
          </p:cNvPr>
          <p:cNvSpPr txBox="1"/>
          <p:nvPr/>
        </p:nvSpPr>
        <p:spPr>
          <a:xfrm>
            <a:off x="536568" y="2871855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tab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切换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6D8E3FA-A942-4287-B864-D325BD8EEB40}"/>
              </a:ext>
            </a:extLst>
          </p:cNvPr>
          <p:cNvSpPr txBox="1"/>
          <p:nvPr/>
        </p:nvSpPr>
        <p:spPr>
          <a:xfrm>
            <a:off x="536567" y="3518061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分页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19C6C66-F6F7-4726-82FC-2314D8D232C8}"/>
              </a:ext>
            </a:extLst>
          </p:cNvPr>
          <p:cNvSpPr txBox="1"/>
          <p:nvPr/>
        </p:nvSpPr>
        <p:spPr>
          <a:xfrm>
            <a:off x="536567" y="416426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06.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轮播图</a:t>
            </a:r>
          </a:p>
        </p:txBody>
      </p:sp>
    </p:spTree>
    <p:extLst>
      <p:ext uri="{BB962C8B-B14F-4D97-AF65-F5344CB8AC3E}">
        <p14:creationId xmlns:p14="http://schemas.microsoft.com/office/powerpoint/2010/main" val="315592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课程安排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7B739F-12BF-4563-AD6E-BE4DA31FA8BD}"/>
              </a:ext>
            </a:extLst>
          </p:cNvPr>
          <p:cNvSpPr txBox="1"/>
          <p:nvPr/>
        </p:nvSpPr>
        <p:spPr>
          <a:xfrm>
            <a:off x="518220" y="11551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6F229B-76CD-4D0D-9257-BB54874ECC3C}"/>
              </a:ext>
            </a:extLst>
          </p:cNvPr>
          <p:cNvSpPr txBox="1"/>
          <p:nvPr/>
        </p:nvSpPr>
        <p:spPr>
          <a:xfrm>
            <a:off x="1403648" y="1156990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ES6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、回顾、单文件组件、快速原型开发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E982BE-6021-4513-ABC8-69FADEC02E8F}"/>
              </a:ext>
            </a:extLst>
          </p:cNvPr>
          <p:cNvSpPr txBox="1"/>
          <p:nvPr/>
        </p:nvSpPr>
        <p:spPr>
          <a:xfrm>
            <a:off x="518220" y="15655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2419CA-7987-4EF5-A340-93FDCE850DDD}"/>
              </a:ext>
            </a:extLst>
          </p:cNvPr>
          <p:cNvSpPr txBox="1"/>
          <p:nvPr/>
        </p:nvSpPr>
        <p:spPr>
          <a:xfrm>
            <a:off x="1424980" y="156740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-router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Element-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6FEE2-2C20-4649-A1B2-3D742C4166A1}"/>
              </a:ext>
            </a:extLst>
          </p:cNvPr>
          <p:cNvSpPr txBox="1"/>
          <p:nvPr/>
        </p:nvSpPr>
        <p:spPr>
          <a:xfrm>
            <a:off x="518220" y="19740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61F50-0D7B-407B-ADF5-5CD7022F612A}"/>
              </a:ext>
            </a:extLst>
          </p:cNvPr>
          <p:cNvSpPr txBox="1"/>
          <p:nvPr/>
        </p:nvSpPr>
        <p:spPr>
          <a:xfrm>
            <a:off x="1424980" y="20971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0203CF-E6F2-4DD9-9CCD-10F5A460ACE4}"/>
              </a:ext>
            </a:extLst>
          </p:cNvPr>
          <p:cNvSpPr txBox="1"/>
          <p:nvPr/>
        </p:nvSpPr>
        <p:spPr>
          <a:xfrm>
            <a:off x="518220" y="238258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8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586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安装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1653B-0BCD-4F1D-80B2-1EF2E9F2BA86}"/>
              </a:ext>
            </a:extLst>
          </p:cNvPr>
          <p:cNvSpPr txBox="1"/>
          <p:nvPr/>
        </p:nvSpPr>
        <p:spPr>
          <a:xfrm>
            <a:off x="467543" y="915566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在项目的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根目录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打开 终端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62192D-E4BF-42DA-A4F3-DED720B76979}"/>
              </a:ext>
            </a:extLst>
          </p:cNvPr>
          <p:cNvSpPr txBox="1"/>
          <p:nvPr/>
        </p:nvSpPr>
        <p:spPr>
          <a:xfrm>
            <a:off x="467543" y="1291071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通过命令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element-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5A3C3A-D460-428D-9A38-59409CC3BC3B}"/>
              </a:ext>
            </a:extLst>
          </p:cNvPr>
          <p:cNvSpPr txBox="1"/>
          <p:nvPr/>
        </p:nvSpPr>
        <p:spPr>
          <a:xfrm>
            <a:off x="467543" y="246627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main.js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03A0FA-2FF5-4DEA-A10B-81C132B9B79C}"/>
              </a:ext>
            </a:extLst>
          </p:cNvPr>
          <p:cNvSpPr txBox="1"/>
          <p:nvPr/>
        </p:nvSpPr>
        <p:spPr>
          <a:xfrm>
            <a:off x="467543" y="2841779"/>
            <a:ext cx="18774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导入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Element-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导入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样式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use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一下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519CB1-81BC-4CEA-8E0D-E4C601FF30F9}"/>
              </a:ext>
            </a:extLst>
          </p:cNvPr>
          <p:cNvSpPr/>
          <p:nvPr/>
        </p:nvSpPr>
        <p:spPr>
          <a:xfrm>
            <a:off x="467543" y="1922942"/>
            <a:ext cx="417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https://element.eleme.cn/#/zh-CN/component/installation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E84674-45A8-474C-9406-F4369E2B6EFD}"/>
              </a:ext>
            </a:extLst>
          </p:cNvPr>
          <p:cNvSpPr/>
          <p:nvPr/>
        </p:nvSpPr>
        <p:spPr>
          <a:xfrm>
            <a:off x="467543" y="4089434"/>
            <a:ext cx="57922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https://element.eleme.cn/#/zh-CN/component/quickstart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56680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3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586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按钮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1653B-0BCD-4F1D-80B2-1EF2E9F2BA86}"/>
              </a:ext>
            </a:extLst>
          </p:cNvPr>
          <p:cNvSpPr txBox="1"/>
          <p:nvPr/>
        </p:nvSpPr>
        <p:spPr>
          <a:xfrm>
            <a:off x="467543" y="915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看文档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404E7-06A0-4240-AA2B-2096C38B0E01}"/>
              </a:ext>
            </a:extLst>
          </p:cNvPr>
          <p:cNvSpPr/>
          <p:nvPr/>
        </p:nvSpPr>
        <p:spPr>
          <a:xfrm>
            <a:off x="501898" y="1923678"/>
            <a:ext cx="5382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https://element.eleme.cn/#/zh-CN/component/button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665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4998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消息提示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1653B-0BCD-4F1D-80B2-1EF2E9F2BA86}"/>
              </a:ext>
            </a:extLst>
          </p:cNvPr>
          <p:cNvSpPr txBox="1"/>
          <p:nvPr/>
        </p:nvSpPr>
        <p:spPr>
          <a:xfrm>
            <a:off x="467543" y="915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看文档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404E7-06A0-4240-AA2B-2096C38B0E01}"/>
              </a:ext>
            </a:extLst>
          </p:cNvPr>
          <p:cNvSpPr/>
          <p:nvPr/>
        </p:nvSpPr>
        <p:spPr>
          <a:xfrm>
            <a:off x="501898" y="1923678"/>
            <a:ext cx="6230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https://element.eleme.cn/#/zh-CN/component/message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970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9083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tabs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1653B-0BCD-4F1D-80B2-1EF2E9F2BA86}"/>
              </a:ext>
            </a:extLst>
          </p:cNvPr>
          <p:cNvSpPr txBox="1"/>
          <p:nvPr/>
        </p:nvSpPr>
        <p:spPr>
          <a:xfrm>
            <a:off x="467543" y="915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看文档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404E7-06A0-4240-AA2B-2096C38B0E01}"/>
              </a:ext>
            </a:extLst>
          </p:cNvPr>
          <p:cNvSpPr/>
          <p:nvPr/>
        </p:nvSpPr>
        <p:spPr>
          <a:xfrm>
            <a:off x="501898" y="1923678"/>
            <a:ext cx="6230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https://element.eleme.cn/#/zh-CN/component/tabs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475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8586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分页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1653B-0BCD-4F1D-80B2-1EF2E9F2BA86}"/>
              </a:ext>
            </a:extLst>
          </p:cNvPr>
          <p:cNvSpPr txBox="1"/>
          <p:nvPr/>
        </p:nvSpPr>
        <p:spPr>
          <a:xfrm>
            <a:off x="467543" y="915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看文档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404E7-06A0-4240-AA2B-2096C38B0E01}"/>
              </a:ext>
            </a:extLst>
          </p:cNvPr>
          <p:cNvSpPr/>
          <p:nvPr/>
        </p:nvSpPr>
        <p:spPr>
          <a:xfrm>
            <a:off x="501898" y="1923678"/>
            <a:ext cx="6230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https://element.eleme.cn/#/zh-CN/component/pagination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339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1792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轮播图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1653B-0BCD-4F1D-80B2-1EF2E9F2BA86}"/>
              </a:ext>
            </a:extLst>
          </p:cNvPr>
          <p:cNvSpPr txBox="1"/>
          <p:nvPr/>
        </p:nvSpPr>
        <p:spPr>
          <a:xfrm>
            <a:off x="467543" y="915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看文档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9404E7-06A0-4240-AA2B-2096C38B0E01}"/>
              </a:ext>
            </a:extLst>
          </p:cNvPr>
          <p:cNvSpPr/>
          <p:nvPr/>
        </p:nvSpPr>
        <p:spPr>
          <a:xfrm>
            <a:off x="501898" y="1923678"/>
            <a:ext cx="6230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https://element.eleme.cn/#/zh-CN/component/carousel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89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71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6872F0-DBF6-41A9-87EA-157224CCFC49}"/>
              </a:ext>
            </a:extLst>
          </p:cNvPr>
          <p:cNvSpPr/>
          <p:nvPr/>
        </p:nvSpPr>
        <p:spPr>
          <a:xfrm>
            <a:off x="2798822" y="2787774"/>
            <a:ext cx="354635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8B8D85DF-D166-46ED-8828-E97761367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1F85E-C625-4B71-8E16-EC8C0BE7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22654"/>
            <a:ext cx="4464496" cy="3098192"/>
          </a:xfrm>
          <a:prstGeom prst="rect">
            <a:avLst/>
          </a:prstGeom>
        </p:spPr>
      </p:pic>
      <p:pic>
        <p:nvPicPr>
          <p:cNvPr id="14" name="图片 13" descr="一些文字和图案&#10;&#10;描述已自动生成">
            <a:extLst>
              <a:ext uri="{FF2B5EF4-FFF2-40B4-BE49-F238E27FC236}">
                <a16:creationId xmlns:a16="http://schemas.microsoft.com/office/drawing/2014/main" id="{C15297B0-0ED0-4276-B8E6-6A07045E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6872F0-DBF6-41A9-87EA-157224CCFC49}"/>
              </a:ext>
            </a:extLst>
          </p:cNvPr>
          <p:cNvSpPr/>
          <p:nvPr/>
        </p:nvSpPr>
        <p:spPr>
          <a:xfrm>
            <a:off x="3517865" y="2715766"/>
            <a:ext cx="21082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明天见</a:t>
            </a:r>
            <a:endParaRPr lang="en-US" altLang="zh-CN" sz="5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FD414C03-2984-447D-99D7-6DE4C3CB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84BC365-34C1-4C74-8CA1-C291E992D7EA}"/>
              </a:ext>
            </a:extLst>
          </p:cNvPr>
          <p:cNvSpPr/>
          <p:nvPr/>
        </p:nvSpPr>
        <p:spPr>
          <a:xfrm>
            <a:off x="3838466" y="233322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问题回复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2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问题回复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0A22FC-868B-4374-9F17-032EBA01F886}"/>
              </a:ext>
            </a:extLst>
          </p:cNvPr>
          <p:cNvSpPr txBox="1"/>
          <p:nvPr/>
        </p:nvSpPr>
        <p:spPr>
          <a:xfrm>
            <a:off x="518220" y="1155105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接口的跨域问题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A9FDC1-C20F-4A80-8628-C7BEA7645050}"/>
              </a:ext>
            </a:extLst>
          </p:cNvPr>
          <p:cNvSpPr txBox="1"/>
          <p:nvPr/>
        </p:nvSpPr>
        <p:spPr>
          <a:xfrm>
            <a:off x="1974795" y="115510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接口已经设置了允许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4EA41-425E-43B1-A758-C6B09FD99133}"/>
              </a:ext>
            </a:extLst>
          </p:cNvPr>
          <p:cNvSpPr txBox="1"/>
          <p:nvPr/>
        </p:nvSpPr>
        <p:spPr>
          <a:xfrm>
            <a:off x="518220" y="1565523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页面布局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8672B3-1FB9-4AD3-9562-AF2264991B18}"/>
              </a:ext>
            </a:extLst>
          </p:cNvPr>
          <p:cNvSpPr txBox="1"/>
          <p:nvPr/>
        </p:nvSpPr>
        <p:spPr>
          <a:xfrm>
            <a:off x="1960000" y="1563166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花姐已经写好啦，重点是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的使用哈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4A9160-C8BE-431E-950B-C429A75054C1}"/>
              </a:ext>
            </a:extLst>
          </p:cNvPr>
          <p:cNvSpPr txBox="1"/>
          <p:nvPr/>
        </p:nvSpPr>
        <p:spPr>
          <a:xfrm>
            <a:off x="518220" y="228748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组件传值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381342-1654-47D1-AB69-2AEA709831E4}"/>
              </a:ext>
            </a:extLst>
          </p:cNvPr>
          <p:cNvSpPr txBox="1"/>
          <p:nvPr/>
        </p:nvSpPr>
        <p:spPr>
          <a:xfrm>
            <a:off x="2049408" y="24105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目标：播放器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467EED-5806-4117-8326-F70F22F56B1B}"/>
              </a:ext>
            </a:extLst>
          </p:cNvPr>
          <p:cNvSpPr txBox="1"/>
          <p:nvPr/>
        </p:nvSpPr>
        <p:spPr>
          <a:xfrm>
            <a:off x="518220" y="2696021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前端工程化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66F965-CDCC-41A6-9F5C-F04EEC6D3D42}"/>
              </a:ext>
            </a:extLst>
          </p:cNvPr>
          <p:cNvSpPr txBox="1"/>
          <p:nvPr/>
        </p:nvSpPr>
        <p:spPr>
          <a:xfrm>
            <a:off x="518220" y="192532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v-for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key: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FE36A5-3245-4BBC-A3F0-03F1C3F3B15B}"/>
              </a:ext>
            </a:extLst>
          </p:cNvPr>
          <p:cNvSpPr txBox="1"/>
          <p:nvPr/>
        </p:nvSpPr>
        <p:spPr>
          <a:xfrm>
            <a:off x="1960000" y="192297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给标签设置的一个标记</a:t>
            </a:r>
          </a:p>
        </p:txBody>
      </p:sp>
    </p:spTree>
    <p:extLst>
      <p:ext uri="{BB962C8B-B14F-4D97-AF65-F5344CB8AC3E}">
        <p14:creationId xmlns:p14="http://schemas.microsoft.com/office/powerpoint/2010/main" val="305855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6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9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4689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-cli(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脚手架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690B6C-3AD9-413C-A8BB-F37A69047278}"/>
              </a:ext>
            </a:extLst>
          </p:cNvPr>
          <p:cNvSpPr txBox="1"/>
          <p:nvPr/>
        </p:nvSpPr>
        <p:spPr>
          <a:xfrm>
            <a:off x="518220" y="115510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帮你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创建项目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基本结构的工具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0F6602-AE72-4103-A046-8319DACE8DF4}"/>
              </a:ext>
            </a:extLst>
          </p:cNvPr>
          <p:cNvSpPr txBox="1"/>
          <p:nvPr/>
        </p:nvSpPr>
        <p:spPr>
          <a:xfrm>
            <a:off x="518220" y="1491630"/>
            <a:ext cx="4942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帮你整合了很多东西，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用得到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也许用得到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 全部整合了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9A4C68-F419-4C3A-8B68-F89CB5F55390}"/>
              </a:ext>
            </a:extLst>
          </p:cNvPr>
          <p:cNvSpPr txBox="1"/>
          <p:nvPr/>
        </p:nvSpPr>
        <p:spPr>
          <a:xfrm>
            <a:off x="518220" y="1828155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我们不在需要自己一步一步的搭建这些了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74A475-DF2C-44BA-A248-CE80121DA261}"/>
              </a:ext>
            </a:extLst>
          </p:cNvPr>
          <p:cNvSpPr/>
          <p:nvPr/>
        </p:nvSpPr>
        <p:spPr>
          <a:xfrm>
            <a:off x="596804" y="2638237"/>
            <a:ext cx="2408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https://cli.vuejs.org/zh/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646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2570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-cli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3F069F6-67C4-4557-B946-454F0BEF5E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环境配置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25505A-3C29-44A4-8398-72593C2903D7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项目创建及运行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6A9956F4-3CC3-431E-9CCF-867EC1E5CDB2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文件结构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53573CB-B153-47D4-8A2D-A374E7C673C8}"/>
              </a:ext>
            </a:extLst>
          </p:cNvPr>
          <p:cNvSpPr txBox="1"/>
          <p:nvPr/>
        </p:nvSpPr>
        <p:spPr>
          <a:xfrm>
            <a:off x="536568" y="2871855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头部组件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6D8E3FA-A942-4287-B864-D325BD8EEB40}"/>
              </a:ext>
            </a:extLst>
          </p:cNvPr>
          <p:cNvSpPr txBox="1"/>
          <p:nvPr/>
        </p:nvSpPr>
        <p:spPr>
          <a:xfrm>
            <a:off x="536567" y="3518061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主体组件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19C6C66-F6F7-4726-82FC-2314D8D232C8}"/>
              </a:ext>
            </a:extLst>
          </p:cNvPr>
          <p:cNvSpPr txBox="1"/>
          <p:nvPr/>
        </p:nvSpPr>
        <p:spPr>
          <a:xfrm>
            <a:off x="536567" y="416426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06.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55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</TotalTime>
  <Words>994</Words>
  <Application>Microsoft Office PowerPoint</Application>
  <PresentationFormat>全屏显示(16:9)</PresentationFormat>
  <Paragraphs>221</Paragraphs>
  <Slides>39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微软雅黑</vt:lpstr>
      <vt:lpstr>楷体</vt:lpstr>
      <vt:lpstr>Wingdings</vt:lpstr>
      <vt:lpstr>黑体</vt:lpstr>
      <vt:lpstr>Segoe UI</vt:lpstr>
      <vt:lpstr>Arial</vt:lpstr>
      <vt:lpstr>Calibri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autumn fish</cp:lastModifiedBy>
  <cp:revision>401</cp:revision>
  <dcterms:created xsi:type="dcterms:W3CDTF">2015-06-29T07:19:00Z</dcterms:created>
  <dcterms:modified xsi:type="dcterms:W3CDTF">2020-03-06T10:14:35Z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